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81" r:id="rId17"/>
    <p:sldId id="274" r:id="rId18"/>
    <p:sldId id="276" r:id="rId19"/>
    <p:sldId id="277" r:id="rId20"/>
    <p:sldId id="278" r:id="rId21"/>
    <p:sldId id="279" r:id="rId22"/>
    <p:sldId id="280" r:id="rId23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Medium" panose="00000600000000000000" pitchFamily="2" charset="0"/>
      <p:regular r:id="rId29"/>
      <p:bold r:id="rId30"/>
      <p:italic r:id="rId31"/>
      <p:boldItalic r:id="rId32"/>
    </p:embeddedFont>
    <p:embeddedFont>
      <p:font typeface="Montserrat SemiBold" panose="000007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952" autoAdjust="0"/>
  </p:normalViewPr>
  <p:slideViewPr>
    <p:cSldViewPr snapToGrid="0">
      <p:cViewPr varScale="1">
        <p:scale>
          <a:sx n="131" d="100"/>
          <a:sy n="131" d="100"/>
        </p:scale>
        <p:origin x="1044" y="132"/>
      </p:cViewPr>
      <p:guideLst>
        <p:guide orient="horz" pos="7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f8d3f1cc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f8d3f1cc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ad581e59e3_0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ad581e59e3_0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ad581e59e3_0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ad581e59e3_0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ad581e59e3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ad581e59e3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ad581e59e3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ad581e59e3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ad581e59e3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ad581e59e3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fa872340e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fa872340e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ad581e59e3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ad581e59e3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325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fa872340e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fa872340e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ad581e59e3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ad581e59e3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ad581e59e3_0_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ad581e59e3_0_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Nota: tu Docente compartirá la selfie en Discord para que la puedas compartir en redes sociales.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fa872340e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fa872340e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fa872340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fa872340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ad581e59e3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ad581e59e3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fa872340e_1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fa872340e_1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fa872340e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fa872340e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fa872340e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fa872340e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ad581e59e3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ad581e59e3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FF0000"/>
                </a:solidFill>
              </a:rPr>
              <a:t>Nota para los Docentes: </a:t>
            </a:r>
            <a:r>
              <a:rPr lang="es">
                <a:solidFill>
                  <a:schemeClr val="dk1"/>
                </a:solidFill>
              </a:rPr>
              <a:t>Codo a Codo entrega Diploma, no certificado. Importante a tener en cuenta durante la cursada por las consultas de los estudiantes sobre este tema. El diploma se entrega aprox. 9 meses después de finalizada la cursada. Apelar por favor a que tengan paciencia ya que son muchos egresados por cohorte y los diplomas se envían por tandas.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ad581e59e3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ad581e59e3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ad581e59e3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ad581e59e3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ad581e59e3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ad581e59e3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Docente: Crear una planilla de contactos compartida con todos los estudiantes de sus cursos para que dejen sus datos y perfil de LinkedIn. Ayudará a que empiecen con potencien su perfil digital, armen comunidad y no pierdan el contacto con los estudiantes.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y subtítulo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sz="49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e o recordatorio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sz="37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ase 0">
  <p:cSld name="BLANK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name="adj" fmla="val 50000"/>
            </a:avLst>
          </a:prstGeom>
          <a:solidFill>
            <a:srgbClr val="7685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2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3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4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sz="1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32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ase 2 - 37">
  <p:cSld name="BLANK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name="adj" fmla="val 50000"/>
            </a:avLst>
          </a:prstGeom>
          <a:solidFill>
            <a:srgbClr val="7685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sz="1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title" idx="2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 idx="3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sz="1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4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5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>
            <a:spLocks noGrp="1"/>
          </p:cNvSpPr>
          <p:nvPr>
            <p:ph type="title" idx="6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Última clase" userDrawn="1">
  <p:cSld name="BLANK_1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name="adj" fmla="val 45084"/>
            </a:avLst>
          </a:prstGeom>
          <a:solidFill>
            <a:srgbClr val="7685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5"/>
          <p:cNvSpPr txBox="1">
            <a:spLocks noGrp="1"/>
          </p:cNvSpPr>
          <p:nvPr>
            <p:ph type="title" idx="2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>
            <a:spLocks noGrp="1"/>
          </p:cNvSpPr>
          <p:nvPr>
            <p:ph type="title" idx="4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o destacado y explicación">
  <p:cSld name="TITLE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sz="37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sz="4000" b="1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jercicios e image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s">
  <p:cSld name="CAPTION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i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 idx="2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tarea y consigna">
  <p:cSld name="BIG_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wobZVCWJSwyMbwdnrbzv3u9V-dMHK_G5/view?usp=share_lin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genciadeaprendizaje.bue.edu.ar/codo-a-cod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inscripcionesagencia.bue.edu.ar/codoacodo/" TargetMode="External"/><Relationship Id="rId4" Type="http://schemas.openxmlformats.org/officeDocument/2006/relationships/hyperlink" Target="https://www.buenosaires.gob.ar/educacion/codoacodo/preguntas-frecuent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5pB2Za1eZyltldj7igV4GSyIBK7yMOyN/view?usp=share_lin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google.com/forms/d/e/1FAIpQLSc4L7q23Jjk2f5BBRP5wgXQLe3pzJVoJnde7dLbghURAzshSQ/viewfor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7EB4t-VF3yU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hyperlink" Target="https://www.instagram.com/lic.escalanteleiva/" TargetMode="External"/><Relationship Id="rId4" Type="http://schemas.openxmlformats.org/officeDocument/2006/relationships/hyperlink" Target="https://www.linkedin.com/in/ramiroescalanteleiva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1S9NLKsEthffJVu68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>
            <a:spLocks noGrp="1"/>
          </p:cNvSpPr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Django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Última clase</a:t>
            </a:r>
            <a:endParaRPr dirty="0"/>
          </a:p>
        </p:txBody>
      </p:sp>
      <p:sp>
        <p:nvSpPr>
          <p:cNvPr id="144" name="Google Shape;144;p16"/>
          <p:cNvSpPr txBox="1">
            <a:spLocks noGrp="1"/>
          </p:cNvSpPr>
          <p:nvPr>
            <p:ph type="subTitle" idx="1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Cierre de cursada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continuamos?</a:t>
            </a:r>
            <a:endParaRPr/>
          </a:p>
        </p:txBody>
      </p:sp>
      <p:sp>
        <p:nvSpPr>
          <p:cNvPr id="235" name="Google Shape;235;p28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Para poder seguir avanzando en tu carrera, también hay otras acciones que puedes hacer en el día a día para no dejar de aprender.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Como toda área relacionada a la tecnología, el desarrollo es una disciplina que avanza continuamente, por lo que mantenerse actualizado/a es sumamente importante. Para ello lo recomendable es unirse a grupos de desarrolladores, asistir a webinars o conferencias cada cierto tiempo, y realizar cursos de especialización.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También es recomendable leer libros que traten temas técnicos u otros que te puedan servir de inspiración y no perder la práctica.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Oferta de cursos de Codo a Codo</a:t>
            </a:r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 dirty="0"/>
              <a:t>Habiendo hecho un curso avanzado, si bien actualmente no existen cursos superiores que continúen la carrera, podés anotarte en alguna de las otr</a:t>
            </a:r>
            <a:r>
              <a:rPr lang="es-AR" dirty="0"/>
              <a:t>as</a:t>
            </a:r>
            <a:r>
              <a:rPr lang="es" dirty="0"/>
              <a:t> formaciones de Codo a Codo (como Big Data, Diseño UX/UI o Testing QA). Conocé la oferta completa: </a:t>
            </a:r>
            <a:r>
              <a:rPr lang="es" u="sng" dirty="0">
                <a:solidFill>
                  <a:schemeClr val="hlink"/>
                </a:solidFill>
                <a:hlinkClick r:id="rId3"/>
              </a:rPr>
              <a:t>Nueva Presentación Institucional Codo a Codo 2022.pdf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 b="1" dirty="0"/>
              <a:t>Animate a hacer carrera en Codo y te invitamos a ir revisando en un futuro ya que se planean abrir nuevos cursos.</a:t>
            </a:r>
            <a:endParaRPr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Más información</a:t>
            </a:r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/>
              <a:t>Sitio oficial:</a:t>
            </a:r>
            <a:r>
              <a:rPr lang="es"/>
              <a:t>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https://agenciadeaprendizaje.bue.edu.ar/codo-a-codo/</a:t>
            </a:r>
            <a:r>
              <a:rPr lang="es"/>
              <a:t> 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/>
              <a:t>Preguntas frecuentes:</a:t>
            </a:r>
            <a:r>
              <a:rPr lang="es"/>
              <a:t> </a:t>
            </a:r>
            <a:r>
              <a:rPr lang="es" u="sng">
                <a:solidFill>
                  <a:schemeClr val="hlink"/>
                </a:solidFill>
                <a:hlinkClick r:id="rId4"/>
              </a:rPr>
              <a:t>https://www.buenosaires.gob.ar/educacion/codoacodo/preguntas-frecuentes</a:t>
            </a:r>
            <a:r>
              <a:rPr lang="es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/>
              <a:t>Inscripciones: </a:t>
            </a:r>
            <a:r>
              <a:rPr lang="es" u="sng">
                <a:solidFill>
                  <a:schemeClr val="hlink"/>
                </a:solidFill>
                <a:hlinkClick r:id="rId5"/>
              </a:rPr>
              <a:t>https://inscripcionesagencia.bue.edu.ar/codoacodo/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Oportunidades Laborales?</a:t>
            </a:r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Una iniciativa que busca fortalecer los perfiles de los/as estudiantes y egresados/as de la Agencia de Aprendizaje a lo largo de la vida, con el objetivo de vincularlos/as al mundo productivo y laboral.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Más info: </a:t>
            </a:r>
            <a:r>
              <a:rPr lang="es" u="sng" dirty="0">
                <a:solidFill>
                  <a:schemeClr val="hlink"/>
                </a:solidFill>
                <a:hlinkClick r:id="rId3"/>
              </a:rPr>
              <a:t>Presentación OL 2022 - Egresados_as.pdf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¡Te invitamos a sumarte!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Inscribite completando el siguiente formulario: </a:t>
            </a:r>
            <a:r>
              <a:rPr lang="es" u="sng" dirty="0">
                <a:solidFill>
                  <a:schemeClr val="hlink"/>
                </a:solidFill>
                <a:hlinkClick r:id="rId4"/>
              </a:rPr>
              <a:t>HACÉ CLICK ACÁ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Secretos para buscar empleo en IT</a:t>
            </a:r>
            <a:endParaRPr b="1" dirty="0"/>
          </a:p>
          <a:p>
            <a:pPr marL="457200" lvl="0" indent="-30416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 dirty="0"/>
              <a:t>Cómo posicionar tu perfil digital y potenciar tu inserción en el mundo IT.</a:t>
            </a:r>
            <a:endParaRPr dirty="0"/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dirty="0"/>
              <a:t>Cómo planificar una estrategia de búsqueda.</a:t>
            </a:r>
            <a:endParaRPr dirty="0"/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dirty="0"/>
              <a:t>Cómo crear un CV y publicar mi perfil profesional en LinkedIn.</a:t>
            </a:r>
            <a:endParaRPr dirty="0"/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dirty="0"/>
              <a:t>Consejos para potenciar fortalezas y trabajar sobre las debilidades.</a:t>
            </a:r>
            <a:endParaRPr dirty="0"/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dirty="0"/>
              <a:t>Consejos para preparar una buena entrevista laboral.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b="1" dirty="0"/>
              <a:t>Video: </a:t>
            </a:r>
            <a:r>
              <a:rPr lang="es" u="sng" dirty="0">
                <a:solidFill>
                  <a:schemeClr val="hlink"/>
                </a:solidFill>
                <a:hlinkClick r:id="rId3"/>
              </a:rPr>
              <a:t>https://youtu.be/7EB4t-VF3yU</a:t>
            </a:r>
            <a:r>
              <a:rPr lang="es" dirty="0"/>
              <a:t>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 b="1" dirty="0"/>
              <a:t>Autor: </a:t>
            </a:r>
            <a:r>
              <a:rPr lang="es" dirty="0"/>
              <a:t>Lic. Ramiro Escalante Leiva (Coordinador curso Full Stack Python) | </a:t>
            </a:r>
            <a:r>
              <a:rPr lang="es" u="sng" dirty="0">
                <a:solidFill>
                  <a:schemeClr val="hlink"/>
                </a:solidFill>
                <a:hlinkClick r:id="rId4"/>
              </a:rPr>
              <a:t>LinkedIn</a:t>
            </a:r>
            <a:r>
              <a:rPr lang="es" dirty="0"/>
              <a:t> | </a:t>
            </a:r>
            <a:r>
              <a:rPr lang="es" u="sng" dirty="0">
                <a:solidFill>
                  <a:schemeClr val="hlink"/>
                </a:solidFill>
                <a:hlinkClick r:id="rId5"/>
              </a:rPr>
              <a:t>Instagram</a:t>
            </a:r>
            <a:endParaRPr dirty="0"/>
          </a:p>
        </p:txBody>
      </p:sp>
      <p:sp>
        <p:nvSpPr>
          <p:cNvPr id="259" name="Google Shape;259;p32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buscan los reclutadores?</a:t>
            </a:r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1" name="Google Shape;26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7200" y="1152475"/>
            <a:ext cx="3416402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>
            <a:spLocks noGrp="1"/>
          </p:cNvSpPr>
          <p:nvPr>
            <p:ph type="body" idx="1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 no lo puedes explicar de forma sencilla, es que no lo has entendido bien.</a:t>
            </a:r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750"/>
              <a:t>Albert Einstein</a:t>
            </a:r>
            <a:endParaRPr sz="1750"/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550" y="3197975"/>
            <a:ext cx="1712425" cy="171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162109-9A3C-F71F-06A1-29072FFC6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9" y="545226"/>
            <a:ext cx="7556601" cy="405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4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>
            <a:spLocks noGrp="1"/>
          </p:cNvSpPr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Retrospectiva</a:t>
            </a:r>
            <a:endParaRPr/>
          </a:p>
        </p:txBody>
      </p:sp>
      <p:sp>
        <p:nvSpPr>
          <p:cNvPr id="274" name="Google Shape;274;p34"/>
          <p:cNvSpPr txBox="1">
            <a:spLocks noGrp="1"/>
          </p:cNvSpPr>
          <p:nvPr>
            <p:ph type="subTitle" idx="1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Consigna: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Contanos qué te pareció el curso y que significó para vos.</a:t>
            </a:r>
            <a:endParaRPr/>
          </a:p>
        </p:txBody>
      </p:sp>
      <p:pic>
        <p:nvPicPr>
          <p:cNvPr id="275" name="Google Shape;2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89950"/>
            <a:ext cx="4572000" cy="2563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Encuesta final de cursada</a:t>
            </a:r>
            <a:endParaRPr/>
          </a:p>
        </p:txBody>
      </p:sp>
      <p:sp>
        <p:nvSpPr>
          <p:cNvPr id="287" name="Google Shape;287;p36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En pos de mejorar el programa, les pedimos colaborar con nosotros dándonos su opinión en relación a su cursada. La encuesta no les llevará más de 5 minutos.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dirty="0"/>
              <a:t>Encuesta: </a:t>
            </a:r>
            <a:r>
              <a:rPr lang="es-AR" dirty="0">
                <a:hlinkClick r:id="rId3"/>
              </a:rPr>
              <a:t>https://forms.gle/1S9NLKsEthffJVu68</a:t>
            </a:r>
            <a:endParaRPr lang="es-AR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 dirty="0"/>
              <a:t>¡Muchas gracias!</a:t>
            </a:r>
            <a:endParaRPr dirty="0"/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575" y="2526100"/>
            <a:ext cx="1639599" cy="163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Momento selfie</a:t>
            </a:r>
            <a:endParaRPr/>
          </a:p>
        </p:txBody>
      </p:sp>
      <p:sp>
        <p:nvSpPr>
          <p:cNvPr id="294" name="Google Shape;294;p37"/>
          <p:cNvSpPr txBox="1">
            <a:spLocks noGrp="1"/>
          </p:cNvSpPr>
          <p:nvPr>
            <p:ph type="subTitle" idx="1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 pensás que Codo puede servirle a alguien más, ayúdanos a difundir nuestro programa en redes sociales. Podés ayudarnos compartiendo la captura que te pasará tu Docente por Discord con los hashtags </a:t>
            </a:r>
            <a:r>
              <a:rPr lang="es" b="1" dirty="0">
                <a:latin typeface="Montserrat"/>
                <a:ea typeface="Montserrat"/>
                <a:cs typeface="Montserrat"/>
                <a:sym typeface="Montserrat"/>
              </a:rPr>
              <a:t>#CodoACodo #Python #Django</a:t>
            </a:r>
            <a:r>
              <a:rPr lang="es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No te olvides de etiquetar a tu Docente y a la Agencia de Aprendizaje.</a:t>
            </a:r>
            <a:endParaRPr dirty="0"/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050" y="3159150"/>
            <a:ext cx="2393226" cy="18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>
            <a:spLocks noGrp="1"/>
          </p:cNvSpPr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>
            <a:spLocks noGrp="1"/>
          </p:cNvSpPr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>
            <a:spLocks noGrp="1"/>
          </p:cNvSpPr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marL="457200" lvl="0" indent="-411480" algn="l" rtl="0">
              <a:spcBef>
                <a:spcPts val="0"/>
              </a:spcBef>
              <a:spcAft>
                <a:spcPts val="0"/>
              </a:spcAft>
              <a:buSzPct val="100000"/>
              <a:buFont typeface="Montserrat SemiBold"/>
              <a:buChar char="●"/>
            </a:pPr>
            <a:r>
              <a:rPr lang="es" sz="3200" b="0">
                <a:latin typeface="Montserrat SemiBold"/>
                <a:ea typeface="Montserrat SemiBold"/>
                <a:cs typeface="Montserrat SemiBold"/>
                <a:sym typeface="Montserrat SemiBold"/>
              </a:rPr>
              <a:t>Realizar la Encuesta de fin de cursada.</a:t>
            </a:r>
            <a:endParaRPr sz="3200" b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411480" algn="l" rtl="0">
              <a:spcBef>
                <a:spcPts val="0"/>
              </a:spcBef>
              <a:spcAft>
                <a:spcPts val="0"/>
              </a:spcAft>
              <a:buSzPct val="100000"/>
              <a:buFont typeface="Montserrat SemiBold"/>
              <a:buChar char="●"/>
            </a:pPr>
            <a:r>
              <a:rPr lang="es" sz="3200" b="0">
                <a:latin typeface="Montserrat SemiBold"/>
                <a:ea typeface="Montserrat SemiBold"/>
                <a:cs typeface="Montserrat SemiBold"/>
                <a:sym typeface="Montserrat SemiBold"/>
              </a:rPr>
              <a:t>Tu feedback es muy importante para nosotros.</a:t>
            </a:r>
            <a:endParaRPr sz="3200" b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>
            <a:spLocks noGrp="1"/>
          </p:cNvSpPr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Muchas gracias por todo.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¡Nos vemos en el próximo curso!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title" idx="2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Clase 36</a:t>
            </a:r>
            <a:endParaRPr dirty="0"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 idx="4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Cierre de la cursada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dirty="0"/>
              <a:t>Recomendaciones para el EFI.</a:t>
            </a:r>
            <a:endParaRPr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dirty="0"/>
              <a:t>Retrospectiva: fortalezas y oportunidades de mejora.</a:t>
            </a:r>
            <a:endParaRPr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dirty="0"/>
              <a:t>Próximos pasos. Después del curso, ¿Qué puedo hacer? ¿Qué otras opciones ofrece Codo a Codo?</a:t>
            </a:r>
            <a:endParaRPr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dirty="0"/>
              <a:t>Cierre de cursada.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title"/>
          </p:nvPr>
        </p:nvSpPr>
        <p:spPr>
          <a:xfrm>
            <a:off x="1184564" y="450150"/>
            <a:ext cx="7366686" cy="37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¡Te felicitamos por haber llegado al final del curso!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Recomendaciones EFI</a:t>
            </a:r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Examen Final Integrador</a:t>
            </a:r>
            <a:endParaRPr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dirty="0"/>
              <a:t>Examen integrador disponible del </a:t>
            </a:r>
            <a:r>
              <a:rPr lang="es" b="1" dirty="0"/>
              <a:t>12 al 18 de diciembre</a:t>
            </a:r>
            <a:r>
              <a:rPr lang="es" dirty="0"/>
              <a:t>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dirty="0"/>
              <a:t>Recuperatorio disponible del </a:t>
            </a:r>
            <a:r>
              <a:rPr lang="es" b="1" dirty="0"/>
              <a:t>19 al 29 de diciembre</a:t>
            </a:r>
            <a:r>
              <a:rPr lang="es" dirty="0"/>
              <a:t>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dirty="0"/>
              <a:t>Es obligatorio y se aprueba con una calificación igual o mayor a </a:t>
            </a:r>
            <a:r>
              <a:rPr lang="es" b="1" dirty="0"/>
              <a:t>7</a:t>
            </a:r>
            <a:r>
              <a:rPr lang="es" dirty="0"/>
              <a:t>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dirty="0"/>
              <a:t>Contás con </a:t>
            </a:r>
            <a:r>
              <a:rPr lang="es" b="1" dirty="0"/>
              <a:t>30 minutos </a:t>
            </a:r>
            <a:r>
              <a:rPr lang="es" dirty="0"/>
              <a:t>para poder responder las </a:t>
            </a:r>
            <a:r>
              <a:rPr lang="es" b="1" dirty="0"/>
              <a:t>10 preguntas</a:t>
            </a:r>
            <a:r>
              <a:rPr lang="es" dirty="0"/>
              <a:t>.</a:t>
            </a:r>
            <a:endParaRPr dirty="0"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Antes de responder recordá:</a:t>
            </a: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Tenés dos intentos para poder aprobarlo.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Si lo aprobaste en el primer intento, no vas a poder realizar el segundo.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Estará disponible por una semana.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Si no estás seguro o querés volver a repasar los temas no ingreses a responderlo.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El ingresar al cuestionario, mirar las preguntas sin responderlas, vale como intento y más tarde no vas a poder volver a ingresar.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Diploma</a:t>
            </a:r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Recordemos los requisitos para obtener el diploma:</a:t>
            </a:r>
            <a:endParaRPr b="1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Asistir al 75% de las clases en vivo (sincrónicas)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Acceder semanalmente al Aula Virtual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Realizar los ejercicios obligatorios semanales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Aprobar el </a:t>
            </a:r>
            <a:r>
              <a:rPr lang="es-AR" dirty="0"/>
              <a:t>Proyecto Integrador Grupal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Aprobar el EFI (Examen Final Integrador)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Diploma</a:t>
            </a:r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 dirty="0"/>
              <a:t>¿Cuándo lo recibo? </a:t>
            </a:r>
            <a:r>
              <a:rPr lang="es" dirty="0"/>
              <a:t>El diploma demora 9 meses aprox (paciencia).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b="1" dirty="0"/>
              <a:t>¿Cómo lo recibo? </a:t>
            </a:r>
            <a:r>
              <a:rPr lang="es" dirty="0"/>
              <a:t>En caso de realizarse una ceremonia de entrega de diplomas, nos contactaremos con vos vía mail para informarte día, hora y lugar (en capital federal). Si no podés asistir al evento, en las siguientes semanas posterior al evento se te enviará por mail en formato digital.</a:t>
            </a:r>
            <a:endParaRPr dirty="0"/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450" y="3170350"/>
            <a:ext cx="1376325" cy="13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 todo lo aprendido pudimos desarrollar nuestro proyecto integrador final.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 dirty="0"/>
              <a:t>Desarrollamos una aplicación web con Django, conectada a una base de datos relacional, y definiendo la arquitectura y seguridad de la misma. Desarrollamos un sistema para la gestión de datos tipo CRUD. Esta web cuenta con páginas y formularios que nos permitió integrar los conceptos correspondientes al desarrollo Front y Back-End así como también poner en práctica el uso de frameworks, librerías, seguridad y el paradigma orientado a objetos.</a:t>
            </a:r>
            <a:endParaRPr dirty="0"/>
          </a:p>
        </p:txBody>
      </p:sp>
      <p:sp>
        <p:nvSpPr>
          <p:cNvPr id="219" name="Google Shape;219;p26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Perfil profesional del egresado</a:t>
            </a:r>
            <a:endParaRPr/>
          </a:p>
        </p:txBody>
      </p:sp>
      <p:pic>
        <p:nvPicPr>
          <p:cNvPr id="221" name="Google Shape;221;p26"/>
          <p:cNvPicPr preferRelativeResize="0"/>
          <p:nvPr/>
        </p:nvPicPr>
        <p:blipFill rotWithShape="1">
          <a:blip r:embed="rId3">
            <a:alphaModFix/>
          </a:blip>
          <a:srcRect l="18327" t="17455" r="17745" b="18581"/>
          <a:stretch/>
        </p:blipFill>
        <p:spPr>
          <a:xfrm>
            <a:off x="5505999" y="3368194"/>
            <a:ext cx="1597059" cy="859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▷ Django Ecommerce | Cree una aplicación web avanzada de Django 2022 -  Tollelege">
            <a:extLst>
              <a:ext uri="{FF2B5EF4-FFF2-40B4-BE49-F238E27FC236}">
                <a16:creationId xmlns:a16="http://schemas.microsoft.com/office/drawing/2014/main" id="{D66973A1-65FF-D581-4761-40FFAD77E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394" y="1272813"/>
            <a:ext cx="3215257" cy="180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0C3F3C8E-29F4-7618-D15F-ED425F979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294" y="3218171"/>
            <a:ext cx="579655" cy="579655"/>
          </a:xfrm>
          <a:prstGeom prst="rect">
            <a:avLst/>
          </a:prstGeom>
        </p:spPr>
      </p:pic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2B52F7FF-2360-2D3E-34C9-712858CE8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1185" y="3251724"/>
            <a:ext cx="512548" cy="512548"/>
          </a:xfrm>
          <a:prstGeom prst="rect">
            <a:avLst/>
          </a:prstGeom>
        </p:spPr>
      </p:pic>
      <p:pic>
        <p:nvPicPr>
          <p:cNvPr id="7" name="image11.png">
            <a:extLst>
              <a:ext uri="{FF2B5EF4-FFF2-40B4-BE49-F238E27FC236}">
                <a16:creationId xmlns:a16="http://schemas.microsoft.com/office/drawing/2014/main" id="{6C89859D-47E6-2796-307C-591A25EA8BC0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7678335" y="3900513"/>
            <a:ext cx="512549" cy="512549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Próximos pasos</a:t>
            </a:r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Te recomendamos:</a:t>
            </a:r>
            <a:endParaRPr b="1" dirty="0"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 dirty="0"/>
              <a:t>Crear tu portfolio, recordá que lo importante es lucirse y mostrar de forma clara todo lo que hicimos durante el curso.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dirty="0"/>
              <a:t>Unirte a las redes sociales de Desarrolladores, y compartir tu portfolio.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dirty="0"/>
              <a:t>Actualizar tu LinkedIn, y generar tu red de contactos profesional.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dirty="0"/>
              <a:t>No perder el contacto con tu docente y tus compañeros/as.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dirty="0"/>
              <a:t>Definir cuál de las áreas de IT te interesa más y apuntar a conseguir trabajo específico de lo que más disfrutaste del curso si es lo que te interesa.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dirty="0"/>
              <a:t>Continuar con tu formación, estudiando y actualizándote constantemente.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1232</Words>
  <Application>Microsoft Office PowerPoint</Application>
  <PresentationFormat>On-screen Show (16:9)</PresentationFormat>
  <Paragraphs>94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Montserrat SemiBold</vt:lpstr>
      <vt:lpstr>Arial</vt:lpstr>
      <vt:lpstr>Montserrat Medium</vt:lpstr>
      <vt:lpstr>Montserrat</vt:lpstr>
      <vt:lpstr>Simple Light</vt:lpstr>
      <vt:lpstr>Django Última clase</vt:lpstr>
      <vt:lpstr>Les damos la bienvenida</vt:lpstr>
      <vt:lpstr>Clase 36</vt:lpstr>
      <vt:lpstr>¡Te felicitamos por haber llegado al final del curso!</vt:lpstr>
      <vt:lpstr>Recomendaciones EFI</vt:lpstr>
      <vt:lpstr>Diploma</vt:lpstr>
      <vt:lpstr>Diploma</vt:lpstr>
      <vt:lpstr>Perfil profesional del egresado</vt:lpstr>
      <vt:lpstr>Próximos pasos</vt:lpstr>
      <vt:lpstr>¿Cómo continuamos?</vt:lpstr>
      <vt:lpstr>Oferta de cursos de Codo a Codo</vt:lpstr>
      <vt:lpstr>Más información</vt:lpstr>
      <vt:lpstr>¿Qué es Oportunidades Laborales?</vt:lpstr>
      <vt:lpstr>¿Qué buscan los reclutadores?</vt:lpstr>
      <vt:lpstr>Albert Einstein</vt:lpstr>
      <vt:lpstr>PowerPoint Presentation</vt:lpstr>
      <vt:lpstr>Retrospectiva</vt:lpstr>
      <vt:lpstr>Encuesta final de cursada</vt:lpstr>
      <vt:lpstr>Momento selfie</vt:lpstr>
      <vt:lpstr>No te olvides de dar el presente</vt:lpstr>
      <vt:lpstr>Recordá:  Realizar la Encuesta de fin de cursada. Tu feedback es muy importante para nosotros.  Todo en el Aula Virtual.</vt:lpstr>
      <vt:lpstr>Muchas gracias por todo. ¡Nos vemos en el próximo curso!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Última clase</dc:title>
  <cp:lastModifiedBy>Alejandro Hunt</cp:lastModifiedBy>
  <cp:revision>3</cp:revision>
  <dcterms:modified xsi:type="dcterms:W3CDTF">2022-12-21T19:31:18Z</dcterms:modified>
</cp:coreProperties>
</file>